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jpg" ContentType="image/jp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9279" y="2388552"/>
            <a:ext cx="3393440" cy="849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9279" y="2388552"/>
            <a:ext cx="3144520" cy="849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5"/>
              <a:t>In</a:t>
            </a:r>
            <a:r>
              <a:rPr dirty="0" spc="-95"/>
              <a:t> </a:t>
            </a:r>
            <a:r>
              <a:rPr dirty="0" spc="-5"/>
              <a:t>the</a:t>
            </a:r>
            <a:r>
              <a:rPr dirty="0" spc="-35"/>
              <a:t> </a:t>
            </a:r>
            <a:r>
              <a:rPr dirty="0" spc="5"/>
              <a:t>Shed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7169" y="3757231"/>
            <a:ext cx="9222105" cy="725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755"/>
              </a:lnSpc>
              <a:spcBef>
                <a:spcPts val="100"/>
              </a:spcBef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slideshow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images</a:t>
            </a:r>
            <a:r>
              <a:rPr dirty="0" sz="2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Museums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Victoria's</a:t>
            </a:r>
            <a:r>
              <a:rPr dirty="0" sz="24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collection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depicting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men's</a:t>
            </a:r>
            <a:endParaRPr sz="2400">
              <a:latin typeface="Calibri"/>
              <a:cs typeface="Calibri"/>
            </a:endParaRPr>
          </a:p>
          <a:p>
            <a:pPr algn="ctr" marR="15240">
              <a:lnSpc>
                <a:spcPts val="2755"/>
              </a:lnSpc>
            </a:pP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sheds,</a:t>
            </a:r>
            <a:r>
              <a:rPr dirty="0" sz="24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hobbies,</a:t>
            </a:r>
            <a:r>
              <a:rPr dirty="0" sz="24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jobs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 pastimes</a:t>
            </a:r>
            <a:r>
              <a:rPr dirty="0" sz="2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24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5">
                <a:solidFill>
                  <a:srgbClr val="FFFFFF"/>
                </a:solidFill>
                <a:latin typeface="Calibri"/>
                <a:cs typeface="Calibri"/>
              </a:rPr>
              <a:t>twentieth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FFFFFF"/>
                </a:solidFill>
                <a:latin typeface="Calibri"/>
                <a:cs typeface="Calibri"/>
              </a:rPr>
              <a:t>century.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5895975"/>
            <a:ext cx="1323975" cy="7524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200025"/>
            <a:ext cx="9753600" cy="64293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59441" y="4442523"/>
            <a:ext cx="1706245" cy="195008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agricultural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music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13843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Digitiser: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Sally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24275" y="0"/>
            <a:ext cx="4743450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31934" y="4704016"/>
            <a:ext cx="231902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46379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een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two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greyhounds.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466725"/>
            <a:ext cx="9877425" cy="59531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59441" y="3755707"/>
            <a:ext cx="185928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seated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shed</a:t>
            </a:r>
            <a:r>
              <a:rPr dirty="0" sz="18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rafters.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48260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7600" y="0"/>
            <a:ext cx="487680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7381" y="4932997"/>
            <a:ext cx="270383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made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oil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drum,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his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pup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'Pat’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285750"/>
            <a:ext cx="8639175" cy="62198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7381" y="4932997"/>
            <a:ext cx="2485390" cy="14071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190500"/>
            <a:ext cx="8420100" cy="6477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17381" y="4932997"/>
            <a:ext cx="264477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algn="just" marL="12700" marR="55880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Creator: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Kathleen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Margaret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Gawler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61925"/>
            <a:ext cx="9286875" cy="6553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526905" y="5532437"/>
            <a:ext cx="231584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454025">
              <a:lnSpc>
                <a:spcPct val="100800"/>
              </a:lnSpc>
              <a:spcBef>
                <a:spcPts val="85"/>
              </a:spcBef>
            </a:pP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Wood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SW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42875"/>
            <a:ext cx="9715500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95865" y="5271452"/>
            <a:ext cx="152654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>
              <a:latin typeface="Calibri"/>
              <a:cs typeface="Calibri"/>
            </a:endParaRPr>
          </a:p>
          <a:p>
            <a:pPr marL="12700" marR="146050">
              <a:lnSpc>
                <a:spcPct val="1008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Joan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Elijah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33350"/>
            <a:ext cx="9458325" cy="659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969881" y="4439348"/>
            <a:ext cx="171894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3000" y="6147196"/>
            <a:ext cx="1381125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75" y="104775"/>
            <a:ext cx="9820275" cy="6619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148569" y="4161853"/>
            <a:ext cx="1598295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ll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3000" y="6147196"/>
            <a:ext cx="1381125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62350" y="38098"/>
            <a:ext cx="4638675" cy="68008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35059" y="4819332"/>
            <a:ext cx="226250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219710">
              <a:lnSpc>
                <a:spcPts val="2100"/>
              </a:lnSpc>
              <a:spcBef>
                <a:spcPts val="5"/>
              </a:spcBef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Davidson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142875"/>
            <a:ext cx="9334500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33000" y="4716462"/>
            <a:ext cx="169989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boy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large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bird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cage.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birds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inside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cage.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33000" y="6147196"/>
            <a:ext cx="1381125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333375"/>
            <a:ext cx="9715500" cy="6200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43414" y="5077396"/>
            <a:ext cx="1990725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doo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gg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53955" y="6001146"/>
            <a:ext cx="1381125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285750"/>
            <a:ext cx="9715500" cy="62960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53955" y="4017327"/>
            <a:ext cx="1741805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corrugated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iron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farm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house with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large water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53955" y="6001146"/>
            <a:ext cx="1381125" cy="530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42875"/>
            <a:ext cx="9144000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71914" y="3052127"/>
            <a:ext cx="2474595" cy="3601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62865">
              <a:lnSpc>
                <a:spcPct val="100499"/>
              </a:lnSpc>
              <a:spcBef>
                <a:spcPts val="90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hand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held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behind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them.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backyward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Beckett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residence,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'Alma',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High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Street,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Northcote,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Melbourne.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8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George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Beckett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7125" y="0"/>
            <a:ext cx="4857750" cy="68389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56318" y="4672266"/>
            <a:ext cx="231584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825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father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hand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pushed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lawn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mower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child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toy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lawn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mower.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14800" y="0"/>
            <a:ext cx="3962400" cy="68389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156318" y="4672266"/>
            <a:ext cx="2315845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62865">
              <a:lnSpc>
                <a:spcPct val="100899"/>
              </a:lnSpc>
              <a:spcBef>
                <a:spcPts val="80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working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motor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cycle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front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t.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Vic,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1935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29050" y="0"/>
            <a:ext cx="4533900" cy="68389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51035" y="5009197"/>
            <a:ext cx="232156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12065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to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BSA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e,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t.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1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0" y="0"/>
            <a:ext cx="5505450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4570031"/>
            <a:ext cx="2918460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e.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motorcycles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Rudge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sidecar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attached.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05"/>
              </a:lnSpc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1450" y="200025"/>
            <a:ext cx="8258175" cy="64579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823706" y="4272597"/>
            <a:ext cx="2903220" cy="22269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74295">
              <a:lnSpc>
                <a:spcPct val="100099"/>
              </a:lnSpc>
              <a:spcBef>
                <a:spcPts val="100"/>
              </a:spcBef>
            </a:pP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Workers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pictured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14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base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section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motor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car.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33348"/>
            <a:ext cx="8258175" cy="66198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06866" y="5295201"/>
            <a:ext cx="292417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male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farm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worker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reversing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ted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6866" y="645866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90500"/>
            <a:ext cx="9686925" cy="6419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091419" y="4754943"/>
            <a:ext cx="185547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Boy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Girl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Servicing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Car,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Preston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West,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1935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93980">
              <a:lnSpc>
                <a:spcPts val="21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Leibig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7500" y="0"/>
            <a:ext cx="550545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22359" y="5009832"/>
            <a:ext cx="255270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 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paper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mill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Heidelberg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06866" y="645866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075" y="0"/>
            <a:ext cx="545782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22359" y="5426075"/>
            <a:ext cx="2636520" cy="5772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motor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mechanic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changing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tyre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motor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vehicle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6108" y="6321821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075" y="0"/>
            <a:ext cx="545782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4891087"/>
            <a:ext cx="284162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factory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worker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testing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mechanism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manual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ter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 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6108" y="6321821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33348"/>
            <a:ext cx="8239125" cy="66008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4570031"/>
            <a:ext cx="290322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93345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sheet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leather using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metal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patterns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075" y="0"/>
            <a:ext cx="545782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5021897"/>
            <a:ext cx="2727325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"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drill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shape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075" y="0"/>
            <a:ext cx="545782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81668" y="5057457"/>
            <a:ext cx="2902585" cy="85407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working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Cross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producing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wooden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toys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hand</a:t>
            </a:r>
            <a:r>
              <a:rPr dirty="0" sz="1800" spc="-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tools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7025" y="0"/>
            <a:ext cx="5486400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69984" y="4819586"/>
            <a:ext cx="2877185" cy="113030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male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shearer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shearing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sheep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electric shears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farm's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shearing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shed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Swan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Hill,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1959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6075" y="0"/>
            <a:ext cx="5457825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57919" y="4891087"/>
            <a:ext cx="263525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shearing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sheep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electric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shears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farm's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shearing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33350"/>
            <a:ext cx="8220075" cy="659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57919" y="4344098"/>
            <a:ext cx="2838450" cy="16738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100"/>
              </a:spcBef>
            </a:pP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Holden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ute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2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shed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133348"/>
            <a:ext cx="8239125" cy="66008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4570031"/>
            <a:ext cx="2788920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 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eg  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ed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'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57919" y="6327854"/>
            <a:ext cx="290322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323850"/>
            <a:ext cx="9877425" cy="6248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59441" y="4426013"/>
            <a:ext cx="1617980" cy="16738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6985">
              <a:lnSpc>
                <a:spcPct val="100899"/>
              </a:lnSpc>
              <a:spcBef>
                <a:spcPts val="8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Group watch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changes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flat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tire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5080">
              <a:lnSpc>
                <a:spcPts val="2100"/>
              </a:lnSpc>
              <a:spcBef>
                <a:spcPts val="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ili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33350"/>
            <a:ext cx="8201025" cy="658177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74734" y="5254688"/>
            <a:ext cx="2903220" cy="14065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294005">
              <a:lnSpc>
                <a:spcPct val="100899"/>
              </a:lnSpc>
              <a:spcBef>
                <a:spcPts val="80"/>
              </a:spcBef>
            </a:pP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 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freshly shorn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fleeces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farm's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shearing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shed.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" y="133350"/>
            <a:ext cx="8181975" cy="65627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46108" y="4570031"/>
            <a:ext cx="2903220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89535">
              <a:lnSpc>
                <a:spcPct val="100800"/>
              </a:lnSpc>
              <a:spcBef>
                <a:spcPts val="8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"Hartwell"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group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carving,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assembling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20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625" y="276225"/>
            <a:ext cx="7877175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18550" y="5140007"/>
            <a:ext cx="2943860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fixing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small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hand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loom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screwdriver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18550" y="6303724"/>
            <a:ext cx="29095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75" y="276225"/>
            <a:ext cx="7886700" cy="6324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18550" y="4585398"/>
            <a:ext cx="2842895" cy="140652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mechanics</a:t>
            </a:r>
            <a:r>
              <a:rPr dirty="0" sz="18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servicing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number </a:t>
            </a:r>
            <a:r>
              <a:rPr dirty="0" sz="1800" spc="-3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-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vans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00" spc="-3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RACV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depot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18550" y="6303724"/>
            <a:ext cx="2909570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r>
              <a:rPr dirty="0" sz="1800" spc="3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Laurie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Richards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550" y="428625"/>
            <a:ext cx="10201275" cy="60388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502518" y="4217352"/>
            <a:ext cx="1497965" cy="16738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children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850">
              <a:latin typeface="Calibri"/>
              <a:cs typeface="Calibri"/>
            </a:endParaRPr>
          </a:p>
          <a:p>
            <a:pPr marL="12700" marR="121920">
              <a:lnSpc>
                <a:spcPts val="21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Unknown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200025"/>
            <a:ext cx="9525000" cy="64484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67265" y="4570031"/>
            <a:ext cx="197802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0000"/>
                </a:solidFill>
                <a:latin typeface="Calibri"/>
                <a:cs typeface="Calibri"/>
              </a:rPr>
              <a:t>Men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work</a:t>
            </a:r>
            <a:r>
              <a:rPr dirty="0" sz="1800" spc="-5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0000"/>
                </a:solidFill>
                <a:latin typeface="Calibri"/>
                <a:cs typeface="Calibri"/>
              </a:rPr>
              <a:t>on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midget </a:t>
            </a:r>
            <a:r>
              <a:rPr dirty="0" sz="1800" spc="-39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race </a:t>
            </a:r>
            <a:r>
              <a:rPr dirty="0" sz="1800" spc="-45">
                <a:solidFill>
                  <a:srgbClr val="FF0000"/>
                </a:solidFill>
                <a:latin typeface="Calibri"/>
                <a:cs typeface="Calibri"/>
              </a:rPr>
              <a:t>car, </a:t>
            </a:r>
            <a:r>
              <a:rPr dirty="0" sz="1800" spc="10">
                <a:solidFill>
                  <a:srgbClr val="FF0000"/>
                </a:solidFill>
                <a:latin typeface="Calibri"/>
                <a:cs typeface="Calibri"/>
              </a:rPr>
              <a:t>aside </a:t>
            </a:r>
            <a:r>
              <a:rPr dirty="0" sz="1800" spc="5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dirty="0" sz="1800" spc="1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'Jack</a:t>
            </a:r>
            <a:r>
              <a:rPr dirty="0" sz="1800" spc="-4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5">
                <a:solidFill>
                  <a:srgbClr val="FF0000"/>
                </a:solidFill>
                <a:latin typeface="Calibri"/>
                <a:cs typeface="Calibri"/>
              </a:rPr>
              <a:t>Hedley'</a:t>
            </a:r>
            <a:r>
              <a:rPr dirty="0" sz="1800" spc="-5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0000"/>
                </a:solidFill>
                <a:latin typeface="Calibri"/>
                <a:cs typeface="Calibri"/>
              </a:rPr>
              <a:t>racer.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Fe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800" spc="-35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ee</a:t>
            </a:r>
            <a:r>
              <a:rPr dirty="0" sz="1800" spc="-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800" spc="25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0000"/>
                </a:solidFill>
                <a:latin typeface="Calibri"/>
                <a:cs typeface="Calibri"/>
              </a:rPr>
              <a:t>ll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dirty="0" sz="1800" spc="-10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0000"/>
                </a:solidFill>
                <a:latin typeface="Calibri"/>
                <a:cs typeface="Calibri"/>
              </a:rPr>
              <a:t>194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Calibri"/>
              <a:cs typeface="Calibri"/>
            </a:endParaRPr>
          </a:p>
          <a:p>
            <a:pPr marL="12700" marR="70485">
              <a:lnSpc>
                <a:spcPct val="100800"/>
              </a:lnSpc>
            </a:pPr>
            <a:r>
              <a:rPr dirty="0" sz="1800" spc="-35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0000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dirty="0" sz="1800" spc="-125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Bet</a:t>
            </a:r>
            <a:r>
              <a:rPr dirty="0" sz="1800" spc="-1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dirty="0" sz="1800">
                <a:solidFill>
                  <a:srgbClr val="FF0000"/>
                </a:solidFill>
                <a:latin typeface="Calibri"/>
                <a:cs typeface="Calibri"/>
              </a:rPr>
              <a:t>y  </a:t>
            </a:r>
            <a:r>
              <a:rPr dirty="0" sz="1800" spc="-5">
                <a:solidFill>
                  <a:srgbClr val="FF0000"/>
                </a:solidFill>
                <a:latin typeface="Calibri"/>
                <a:cs typeface="Calibri"/>
              </a:rPr>
              <a:t>Watkins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" y="295275"/>
            <a:ext cx="10239375" cy="62674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450576" y="4409757"/>
            <a:ext cx="1560195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250190">
              <a:lnSpc>
                <a:spcPct val="100800"/>
              </a:lnSpc>
              <a:spcBef>
                <a:spcPts val="85"/>
              </a:spcBef>
            </a:pP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Boot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 shoe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pa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dirty="0" sz="18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workshop.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1926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Photographer:</a:t>
            </a:r>
            <a:endParaRPr sz="1800">
              <a:latin typeface="Calibri"/>
              <a:cs typeface="Calibri"/>
            </a:endParaRPr>
          </a:p>
          <a:p>
            <a:pPr marL="60325">
              <a:lnSpc>
                <a:spcPct val="100000"/>
              </a:lnSpc>
              <a:spcBef>
                <a:spcPts val="15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R.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Wright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875" y="714375"/>
            <a:ext cx="9877425" cy="54673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59441" y="4122356"/>
            <a:ext cx="1696720" cy="195072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388620">
              <a:lnSpc>
                <a:spcPct val="100800"/>
              </a:lnSpc>
              <a:spcBef>
                <a:spcPts val="85"/>
              </a:spcBef>
            </a:pP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 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beside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-7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backyard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800"/>
              </a:lnSpc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Digitiser: 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Sally 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825" y="133350"/>
            <a:ext cx="8743950" cy="65913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66530" y="5270436"/>
            <a:ext cx="2849880" cy="11303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68275">
              <a:lnSpc>
                <a:spcPct val="100800"/>
              </a:lnSpc>
              <a:spcBef>
                <a:spcPts val="85"/>
              </a:spcBef>
            </a:pPr>
            <a:r>
              <a:rPr dirty="0" sz="1800" spc="-105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1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1800" spc="-1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alibri"/>
                <a:cs typeface="Calibri"/>
              </a:rPr>
              <a:t>196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1800" spc="15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ph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1800" spc="-1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800" spc="2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1800" spc="-35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dirty="0" sz="1800" spc="3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1800" spc="3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2021-10-29T00:46:05Z</dcterms:created>
  <dcterms:modified xsi:type="dcterms:W3CDTF">2021-10-29T00:46:05Z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2020-09-13T00:00:00Z</vt:filetime>
  </property>
  <property fmtid="{D5CDD505-2E9C-101B-9397-08002B2CF9AE}" pid="3" name="LastSaved">
    <vt:filetime>2021-10-29T00:00:00Z</vt:filetime>
  </property>
</Properties>
</file>